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1945600" cy="2542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95552"/>
    <a:srgbClr val="53B7E9"/>
    <a:srgbClr val="E9B053"/>
    <a:srgbClr val="F6A725"/>
    <a:srgbClr val="2D6DAD"/>
    <a:srgbClr val="AD302D"/>
    <a:srgbClr val="537AE9"/>
    <a:srgbClr val="42606E"/>
    <a:srgbClr val="6D4D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26" autoAdjust="0"/>
    <p:restoredTop sz="94643"/>
  </p:normalViewPr>
  <p:slideViewPr>
    <p:cSldViewPr snapToGrid="0" snapToObjects="1">
      <p:cViewPr>
        <p:scale>
          <a:sx n="29" d="100"/>
          <a:sy n="29" d="100"/>
        </p:scale>
        <p:origin x="372" y="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4160278"/>
            <a:ext cx="18653760" cy="8850148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3351721"/>
            <a:ext cx="16459200" cy="6137435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60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353413"/>
            <a:ext cx="4732020" cy="215428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353413"/>
            <a:ext cx="13921740" cy="215428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4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47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6337514"/>
            <a:ext cx="18928080" cy="10574277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17011828"/>
            <a:ext cx="18928080" cy="5560763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6767068"/>
            <a:ext cx="9326880" cy="161291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6767068"/>
            <a:ext cx="9326880" cy="161291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7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353419"/>
            <a:ext cx="18928080" cy="49134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6231589"/>
            <a:ext cx="9284016" cy="3054005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9285594"/>
            <a:ext cx="9284016" cy="136577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6231589"/>
            <a:ext cx="9329738" cy="3054005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9285594"/>
            <a:ext cx="9329738" cy="136577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64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58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694709"/>
            <a:ext cx="7078027" cy="5931482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3660107"/>
            <a:ext cx="11109960" cy="18065129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7626191"/>
            <a:ext cx="7078027" cy="14128463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493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694709"/>
            <a:ext cx="7078027" cy="5931482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3660107"/>
            <a:ext cx="11109960" cy="18065129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7626191"/>
            <a:ext cx="7078027" cy="14128463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0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353419"/>
            <a:ext cx="18928080" cy="4913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6767068"/>
            <a:ext cx="18928080" cy="16129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23561171"/>
            <a:ext cx="4937760" cy="1353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7341E-E8D5-574D-9C77-42D65F8270B5}" type="datetimeFigureOut">
              <a:rPr lang="en-US" smtClean="0"/>
              <a:t>May 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23561171"/>
            <a:ext cx="7406640" cy="1353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23561171"/>
            <a:ext cx="4937760" cy="1353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2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Hexagon 542">
            <a:extLst>
              <a:ext uri="{FF2B5EF4-FFF2-40B4-BE49-F238E27FC236}">
                <a16:creationId xmlns:a16="http://schemas.microsoft.com/office/drawing/2014/main" id="{006E9F75-E755-4405-9912-00589F798CD9}"/>
              </a:ext>
            </a:extLst>
          </p:cNvPr>
          <p:cNvSpPr>
            <a:spLocks noChangeAspect="1"/>
          </p:cNvSpPr>
          <p:nvPr/>
        </p:nvSpPr>
        <p:spPr>
          <a:xfrm rot="5400000">
            <a:off x="-914402" y="2363037"/>
            <a:ext cx="23774404" cy="20694565"/>
          </a:xfrm>
          <a:prstGeom prst="hexagon">
            <a:avLst>
              <a:gd name="adj" fmla="val 28372"/>
              <a:gd name="vf" fmla="val 115470"/>
            </a:avLst>
          </a:prstGeom>
          <a:solidFill>
            <a:srgbClr val="537AE9"/>
          </a:solidFill>
          <a:ln w="825500">
            <a:solidFill>
              <a:srgbClr val="2D6D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Hexagon 35">
            <a:extLst>
              <a:ext uri="{FF2B5EF4-FFF2-40B4-BE49-F238E27FC236}">
                <a16:creationId xmlns:a16="http://schemas.microsoft.com/office/drawing/2014/main" id="{90E46B38-1301-774F-8904-FFF8966BD8C2}"/>
              </a:ext>
            </a:extLst>
          </p:cNvPr>
          <p:cNvSpPr>
            <a:spLocks noChangeAspect="1"/>
          </p:cNvSpPr>
          <p:nvPr/>
        </p:nvSpPr>
        <p:spPr>
          <a:xfrm rot="5400000">
            <a:off x="-914402" y="2363037"/>
            <a:ext cx="23774404" cy="20694565"/>
          </a:xfrm>
          <a:prstGeom prst="hexagon">
            <a:avLst>
              <a:gd name="adj" fmla="val 28372"/>
              <a:gd name="vf" fmla="val 115470"/>
            </a:avLst>
          </a:prstGeom>
          <a:noFill/>
          <a:ln w="825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AD302D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1222F3-C4D3-4452-BFCB-FD446D5023C8}"/>
              </a:ext>
            </a:extLst>
          </p:cNvPr>
          <p:cNvSpPr txBox="1"/>
          <p:nvPr/>
        </p:nvSpPr>
        <p:spPr>
          <a:xfrm>
            <a:off x="5611086" y="-4919226"/>
            <a:ext cx="11454938" cy="324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00" dirty="0">
                <a:solidFill>
                  <a:srgbClr val="FFFFFF"/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0D4F30-3B69-467B-8AB3-6BC0CAE59A25}"/>
              </a:ext>
            </a:extLst>
          </p:cNvPr>
          <p:cNvSpPr txBox="1"/>
          <p:nvPr/>
        </p:nvSpPr>
        <p:spPr>
          <a:xfrm>
            <a:off x="1147157" y="15899127"/>
            <a:ext cx="1986741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000" spc="-2000" dirty="0" err="1">
                <a:solidFill>
                  <a:srgbClr val="2D6DAD"/>
                </a:solidFill>
                <a:effectLst/>
                <a:latin typeface="Source Sans Pro" panose="020B0503030403020204" pitchFamily="34" charset="0"/>
              </a:rPr>
              <a:t>nombre</a:t>
            </a:r>
            <a:endParaRPr lang="en-US" sz="31000" spc="-2000" dirty="0">
              <a:solidFill>
                <a:srgbClr val="2D6DAD"/>
              </a:solidFill>
              <a:effectLst/>
              <a:latin typeface="Source Sans Pro" panose="020B0503030403020204" pitchFamily="34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951F498-E549-4901-93B2-EDDF9A7794C2}"/>
              </a:ext>
            </a:extLst>
          </p:cNvPr>
          <p:cNvGrpSpPr/>
          <p:nvPr/>
        </p:nvGrpSpPr>
        <p:grpSpPr>
          <a:xfrm>
            <a:off x="25099879" y="7016099"/>
            <a:ext cx="8487262" cy="8252328"/>
            <a:chOff x="5598221" y="5526065"/>
            <a:chExt cx="8487262" cy="8252328"/>
          </a:xfrm>
        </p:grpSpPr>
        <p:grpSp>
          <p:nvGrpSpPr>
            <p:cNvPr id="31" name="Graphic 21">
              <a:extLst>
                <a:ext uri="{FF2B5EF4-FFF2-40B4-BE49-F238E27FC236}">
                  <a16:creationId xmlns:a16="http://schemas.microsoft.com/office/drawing/2014/main" id="{90ABBC70-80F1-4C14-AF72-9D39154B6AC8}"/>
                </a:ext>
              </a:extLst>
            </p:cNvPr>
            <p:cNvGrpSpPr/>
            <p:nvPr/>
          </p:nvGrpSpPr>
          <p:grpSpPr>
            <a:xfrm>
              <a:off x="9534004" y="10737689"/>
              <a:ext cx="3398439" cy="3040704"/>
              <a:chOff x="-9050291" y="11298020"/>
              <a:chExt cx="2004112" cy="1793150"/>
            </a:xfrm>
            <a:solidFill>
              <a:srgbClr val="F6A725"/>
            </a:solidFill>
          </p:grpSpPr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1AC94FC7-8186-4CC1-8DE8-75A09F4C7855}"/>
                  </a:ext>
                </a:extLst>
              </p:cNvPr>
              <p:cNvSpPr/>
              <p:nvPr/>
            </p:nvSpPr>
            <p:spPr>
              <a:xfrm>
                <a:off x="-9050291" y="11448353"/>
                <a:ext cx="1102113" cy="1642817"/>
              </a:xfrm>
              <a:custGeom>
                <a:avLst/>
                <a:gdLst>
                  <a:gd name="connsiteX0" fmla="*/ 0 w 1102113"/>
                  <a:gd name="connsiteY0" fmla="*/ 0 h 1642817"/>
                  <a:gd name="connsiteX1" fmla="*/ 768139 w 1102113"/>
                  <a:gd name="connsiteY1" fmla="*/ 1589670 h 1642817"/>
                  <a:gd name="connsiteX2" fmla="*/ 1048974 w 1102113"/>
                  <a:gd name="connsiteY2" fmla="*/ 1579369 h 1642817"/>
                  <a:gd name="connsiteX3" fmla="*/ 1038801 w 1102113"/>
                  <a:gd name="connsiteY3" fmla="*/ 1298677 h 1642817"/>
                  <a:gd name="connsiteX4" fmla="*/ 397421 w 1102113"/>
                  <a:gd name="connsiteY4" fmla="*/ 14 h 1642817"/>
                  <a:gd name="connsiteX5" fmla="*/ 0 w 1102113"/>
                  <a:gd name="connsiteY5" fmla="*/ 14 h 1642817"/>
                  <a:gd name="connsiteX6" fmla="*/ 0 w 1102113"/>
                  <a:gd name="connsiteY6" fmla="*/ 0 h 1642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02113" h="1642817">
                    <a:moveTo>
                      <a:pt x="0" y="0"/>
                    </a:moveTo>
                    <a:cubicBezTo>
                      <a:pt x="0" y="865951"/>
                      <a:pt x="736778" y="1560510"/>
                      <a:pt x="768139" y="1589670"/>
                    </a:cubicBezTo>
                    <a:cubicBezTo>
                      <a:pt x="848520" y="1664365"/>
                      <a:pt x="974265" y="1659779"/>
                      <a:pt x="1048974" y="1579369"/>
                    </a:cubicBezTo>
                    <a:cubicBezTo>
                      <a:pt x="1123626" y="1499016"/>
                      <a:pt x="1119069" y="1373400"/>
                      <a:pt x="1038801" y="1298677"/>
                    </a:cubicBezTo>
                    <a:cubicBezTo>
                      <a:pt x="1028000" y="1288490"/>
                      <a:pt x="397421" y="688415"/>
                      <a:pt x="397421" y="14"/>
                    </a:cubicBezTo>
                    <a:lnTo>
                      <a:pt x="0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A725"/>
              </a:solidFill>
              <a:ln w="142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CA8BE973-306E-40D8-99C6-627348899BE4}"/>
                  </a:ext>
                </a:extLst>
              </p:cNvPr>
              <p:cNvSpPr/>
              <p:nvPr/>
            </p:nvSpPr>
            <p:spPr>
              <a:xfrm>
                <a:off x="-8148292" y="11298020"/>
                <a:ext cx="1102113" cy="1642817"/>
              </a:xfrm>
              <a:custGeom>
                <a:avLst/>
                <a:gdLst>
                  <a:gd name="connsiteX0" fmla="*/ 0 w 1102113"/>
                  <a:gd name="connsiteY0" fmla="*/ 0 h 1642817"/>
                  <a:gd name="connsiteX1" fmla="*/ 768139 w 1102113"/>
                  <a:gd name="connsiteY1" fmla="*/ 1589670 h 1642817"/>
                  <a:gd name="connsiteX2" fmla="*/ 1048974 w 1102113"/>
                  <a:gd name="connsiteY2" fmla="*/ 1579369 h 1642817"/>
                  <a:gd name="connsiteX3" fmla="*/ 1038802 w 1102113"/>
                  <a:gd name="connsiteY3" fmla="*/ 1298677 h 1642817"/>
                  <a:gd name="connsiteX4" fmla="*/ 397421 w 1102113"/>
                  <a:gd name="connsiteY4" fmla="*/ 14 h 1642817"/>
                  <a:gd name="connsiteX5" fmla="*/ 0 w 1102113"/>
                  <a:gd name="connsiteY5" fmla="*/ 14 h 1642817"/>
                  <a:gd name="connsiteX6" fmla="*/ 0 w 1102113"/>
                  <a:gd name="connsiteY6" fmla="*/ 0 h 1642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02113" h="1642817">
                    <a:moveTo>
                      <a:pt x="0" y="0"/>
                    </a:moveTo>
                    <a:cubicBezTo>
                      <a:pt x="0" y="865951"/>
                      <a:pt x="736778" y="1560510"/>
                      <a:pt x="768139" y="1589670"/>
                    </a:cubicBezTo>
                    <a:cubicBezTo>
                      <a:pt x="848520" y="1664365"/>
                      <a:pt x="974264" y="1659779"/>
                      <a:pt x="1048974" y="1579369"/>
                    </a:cubicBezTo>
                    <a:cubicBezTo>
                      <a:pt x="1123626" y="1499016"/>
                      <a:pt x="1119068" y="1373400"/>
                      <a:pt x="1038802" y="1298677"/>
                    </a:cubicBezTo>
                    <a:cubicBezTo>
                      <a:pt x="1028000" y="1288490"/>
                      <a:pt x="397421" y="688415"/>
                      <a:pt x="397421" y="14"/>
                    </a:cubicBezTo>
                    <a:lnTo>
                      <a:pt x="0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A725"/>
              </a:solidFill>
              <a:ln w="142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E976AC1-7B68-49AA-A9EE-604EC8770FEF}"/>
                </a:ext>
              </a:extLst>
            </p:cNvPr>
            <p:cNvSpPr/>
            <p:nvPr/>
          </p:nvSpPr>
          <p:spPr>
            <a:xfrm>
              <a:off x="5598221" y="10298391"/>
              <a:ext cx="3386832" cy="2229252"/>
            </a:xfrm>
            <a:custGeom>
              <a:avLst/>
              <a:gdLst>
                <a:gd name="connsiteX0" fmla="*/ 1651653 w 1997267"/>
                <a:gd name="connsiteY0" fmla="*/ 0 h 1314624"/>
                <a:gd name="connsiteX1" fmla="*/ 39923 w 1997267"/>
                <a:gd name="connsiteY1" fmla="*/ 1143771 h 1314624"/>
                <a:gd name="connsiteX2" fmla="*/ 109760 w 1997267"/>
                <a:gd name="connsiteY2" fmla="*/ 1313135 h 1314624"/>
                <a:gd name="connsiteX3" fmla="*/ 1749422 w 1997267"/>
                <a:gd name="connsiteY3" fmla="*/ 628093 h 1314624"/>
                <a:gd name="connsiteX4" fmla="*/ 1997268 w 1997267"/>
                <a:gd name="connsiteY4" fmla="*/ 347372 h 1314624"/>
                <a:gd name="connsiteX5" fmla="*/ 1651653 w 1997267"/>
                <a:gd name="connsiteY5" fmla="*/ 0 h 1314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97267" h="1314624">
                  <a:moveTo>
                    <a:pt x="1651653" y="0"/>
                  </a:moveTo>
                  <a:lnTo>
                    <a:pt x="39923" y="1143771"/>
                  </a:lnTo>
                  <a:cubicBezTo>
                    <a:pt x="-41430" y="1201493"/>
                    <a:pt x="11434" y="1329852"/>
                    <a:pt x="109760" y="1313135"/>
                  </a:cubicBezTo>
                  <a:cubicBezTo>
                    <a:pt x="866955" y="1184448"/>
                    <a:pt x="1749422" y="628093"/>
                    <a:pt x="1749422" y="628093"/>
                  </a:cubicBezTo>
                  <a:lnTo>
                    <a:pt x="1997268" y="347372"/>
                  </a:lnTo>
                  <a:lnTo>
                    <a:pt x="1651653" y="0"/>
                  </a:lnTo>
                  <a:close/>
                </a:path>
              </a:pathLst>
            </a:custGeom>
            <a:solidFill>
              <a:srgbClr val="CE4C48"/>
            </a:solidFill>
            <a:ln w="14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B39712C-9686-495B-8241-6A6E44FB0486}"/>
                </a:ext>
              </a:extLst>
            </p:cNvPr>
            <p:cNvSpPr/>
            <p:nvPr/>
          </p:nvSpPr>
          <p:spPr>
            <a:xfrm>
              <a:off x="7286636" y="10298391"/>
              <a:ext cx="1698367" cy="1454585"/>
            </a:xfrm>
            <a:custGeom>
              <a:avLst/>
              <a:gdLst>
                <a:gd name="connsiteX0" fmla="*/ 0 w 1001553"/>
                <a:gd name="connsiteY0" fmla="*/ 465501 h 857792"/>
                <a:gd name="connsiteX1" fmla="*/ 154791 w 1001553"/>
                <a:gd name="connsiteY1" fmla="*/ 653796 h 857792"/>
                <a:gd name="connsiteX2" fmla="*/ 345572 w 1001553"/>
                <a:gd name="connsiteY2" fmla="*/ 857793 h 857792"/>
                <a:gd name="connsiteX3" fmla="*/ 753709 w 1001553"/>
                <a:gd name="connsiteY3" fmla="*/ 628093 h 857792"/>
                <a:gd name="connsiteX4" fmla="*/ 1001554 w 1001553"/>
                <a:gd name="connsiteY4" fmla="*/ 347372 h 857792"/>
                <a:gd name="connsiteX5" fmla="*/ 655953 w 1001553"/>
                <a:gd name="connsiteY5" fmla="*/ 0 h 857792"/>
                <a:gd name="connsiteX6" fmla="*/ 0 w 1001553"/>
                <a:gd name="connsiteY6" fmla="*/ 465501 h 857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1553" h="857792">
                  <a:moveTo>
                    <a:pt x="0" y="465501"/>
                  </a:moveTo>
                  <a:lnTo>
                    <a:pt x="154791" y="653796"/>
                  </a:lnTo>
                  <a:cubicBezTo>
                    <a:pt x="214713" y="726676"/>
                    <a:pt x="278492" y="794628"/>
                    <a:pt x="345572" y="857793"/>
                  </a:cubicBezTo>
                  <a:cubicBezTo>
                    <a:pt x="591045" y="730605"/>
                    <a:pt x="753709" y="628093"/>
                    <a:pt x="753709" y="628093"/>
                  </a:cubicBezTo>
                  <a:lnTo>
                    <a:pt x="1001554" y="347372"/>
                  </a:lnTo>
                  <a:lnTo>
                    <a:pt x="655953" y="0"/>
                  </a:lnTo>
                  <a:lnTo>
                    <a:pt x="0" y="465501"/>
                  </a:lnTo>
                  <a:close/>
                </a:path>
              </a:pathLst>
            </a:custGeom>
            <a:solidFill>
              <a:srgbClr val="AD302D"/>
            </a:solidFill>
            <a:ln w="14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4" name="Graphic 21">
              <a:extLst>
                <a:ext uri="{FF2B5EF4-FFF2-40B4-BE49-F238E27FC236}">
                  <a16:creationId xmlns:a16="http://schemas.microsoft.com/office/drawing/2014/main" id="{67C90E12-0ED6-416A-B8BF-6C8142439709}"/>
                </a:ext>
              </a:extLst>
            </p:cNvPr>
            <p:cNvGrpSpPr/>
            <p:nvPr/>
          </p:nvGrpSpPr>
          <p:grpSpPr>
            <a:xfrm>
              <a:off x="9534005" y="10737689"/>
              <a:ext cx="2665031" cy="1859023"/>
              <a:chOff x="-9050291" y="11298020"/>
              <a:chExt cx="1571610" cy="1096294"/>
            </a:xfrm>
            <a:solidFill>
              <a:srgbClr val="DD9621"/>
            </a:solidFill>
          </p:grpSpPr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87F086D5-65C0-4FCD-8D63-5138A1F761F4}"/>
                  </a:ext>
                </a:extLst>
              </p:cNvPr>
              <p:cNvSpPr/>
              <p:nvPr/>
            </p:nvSpPr>
            <p:spPr>
              <a:xfrm>
                <a:off x="-8148306" y="11298020"/>
                <a:ext cx="669626" cy="985494"/>
              </a:xfrm>
              <a:custGeom>
                <a:avLst/>
                <a:gdLst>
                  <a:gd name="connsiteX0" fmla="*/ 397421 w 669626"/>
                  <a:gd name="connsiteY0" fmla="*/ 0 h 985494"/>
                  <a:gd name="connsiteX1" fmla="*/ 0 w 669626"/>
                  <a:gd name="connsiteY1" fmla="*/ 0 h 985494"/>
                  <a:gd name="connsiteX2" fmla="*/ 295694 w 669626"/>
                  <a:gd name="connsiteY2" fmla="*/ 985495 h 985494"/>
                  <a:gd name="connsiteX3" fmla="*/ 669626 w 669626"/>
                  <a:gd name="connsiteY3" fmla="*/ 834933 h 985494"/>
                  <a:gd name="connsiteX4" fmla="*/ 397421 w 669626"/>
                  <a:gd name="connsiteY4" fmla="*/ 0 h 9854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9626" h="985494">
                    <a:moveTo>
                      <a:pt x="397421" y="0"/>
                    </a:moveTo>
                    <a:lnTo>
                      <a:pt x="0" y="0"/>
                    </a:lnTo>
                    <a:cubicBezTo>
                      <a:pt x="0" y="373661"/>
                      <a:pt x="137203" y="715346"/>
                      <a:pt x="295694" y="985495"/>
                    </a:cubicBezTo>
                    <a:cubicBezTo>
                      <a:pt x="424239" y="945333"/>
                      <a:pt x="549469" y="894969"/>
                      <a:pt x="669626" y="834933"/>
                    </a:cubicBezTo>
                    <a:cubicBezTo>
                      <a:pt x="526966" y="605890"/>
                      <a:pt x="397421" y="312025"/>
                      <a:pt x="397421" y="0"/>
                    </a:cubicBezTo>
                    <a:close/>
                  </a:path>
                </a:pathLst>
              </a:custGeom>
              <a:solidFill>
                <a:srgbClr val="DD9621"/>
              </a:solidFill>
              <a:ln w="142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AF7366A9-114E-44FA-9C66-F179274EA5AC}"/>
                  </a:ext>
                </a:extLst>
              </p:cNvPr>
              <p:cNvSpPr/>
              <p:nvPr/>
            </p:nvSpPr>
            <p:spPr>
              <a:xfrm>
                <a:off x="-9050291" y="11448353"/>
                <a:ext cx="733491" cy="945961"/>
              </a:xfrm>
              <a:custGeom>
                <a:avLst/>
                <a:gdLst>
                  <a:gd name="connsiteX0" fmla="*/ 397421 w 733491"/>
                  <a:gd name="connsiteY0" fmla="*/ 0 h 945961"/>
                  <a:gd name="connsiteX1" fmla="*/ 0 w 733491"/>
                  <a:gd name="connsiteY1" fmla="*/ 0 h 945961"/>
                  <a:gd name="connsiteX2" fmla="*/ 266862 w 733491"/>
                  <a:gd name="connsiteY2" fmla="*/ 935174 h 945961"/>
                  <a:gd name="connsiteX3" fmla="*/ 483989 w 733491"/>
                  <a:gd name="connsiteY3" fmla="*/ 945961 h 945961"/>
                  <a:gd name="connsiteX4" fmla="*/ 484261 w 733491"/>
                  <a:gd name="connsiteY4" fmla="*/ 945961 h 945961"/>
                  <a:gd name="connsiteX5" fmla="*/ 733492 w 733491"/>
                  <a:gd name="connsiteY5" fmla="*/ 932217 h 945961"/>
                  <a:gd name="connsiteX6" fmla="*/ 397421 w 733491"/>
                  <a:gd name="connsiteY6" fmla="*/ 0 h 9459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33491" h="945961">
                    <a:moveTo>
                      <a:pt x="397421" y="0"/>
                    </a:moveTo>
                    <a:lnTo>
                      <a:pt x="0" y="0"/>
                    </a:lnTo>
                    <a:cubicBezTo>
                      <a:pt x="0" y="350787"/>
                      <a:pt x="120929" y="673456"/>
                      <a:pt x="266862" y="935174"/>
                    </a:cubicBezTo>
                    <a:cubicBezTo>
                      <a:pt x="338257" y="942218"/>
                      <a:pt x="410666" y="945947"/>
                      <a:pt x="483989" y="945961"/>
                    </a:cubicBezTo>
                    <a:cubicBezTo>
                      <a:pt x="484089" y="945961"/>
                      <a:pt x="484146" y="945961"/>
                      <a:pt x="484261" y="945961"/>
                    </a:cubicBezTo>
                    <a:cubicBezTo>
                      <a:pt x="567614" y="945961"/>
                      <a:pt x="650796" y="941132"/>
                      <a:pt x="733492" y="932217"/>
                    </a:cubicBezTo>
                    <a:cubicBezTo>
                      <a:pt x="568171" y="692486"/>
                      <a:pt x="397421" y="358230"/>
                      <a:pt x="397421" y="0"/>
                    </a:cubicBezTo>
                    <a:close/>
                  </a:path>
                </a:pathLst>
              </a:custGeom>
              <a:solidFill>
                <a:srgbClr val="DD9621"/>
              </a:solidFill>
              <a:ln w="142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D1F480C-924F-4F90-A3EA-FC2594392827}"/>
                </a:ext>
              </a:extLst>
            </p:cNvPr>
            <p:cNvSpPr/>
            <p:nvPr/>
          </p:nvSpPr>
          <p:spPr>
            <a:xfrm>
              <a:off x="8127533" y="5526065"/>
              <a:ext cx="5575123" cy="6446639"/>
            </a:xfrm>
            <a:custGeom>
              <a:avLst/>
              <a:gdLst>
                <a:gd name="connsiteX0" fmla="*/ 0 w 3287736"/>
                <a:gd name="connsiteY0" fmla="*/ 3187689 h 3801683"/>
                <a:gd name="connsiteX1" fmla="*/ 3107617 w 3287736"/>
                <a:gd name="connsiteY1" fmla="*/ 1249818 h 3801683"/>
                <a:gd name="connsiteX2" fmla="*/ 3107617 w 3287736"/>
                <a:gd name="connsiteY2" fmla="*/ 767929 h 3801683"/>
                <a:gd name="connsiteX3" fmla="*/ 360874 w 3287736"/>
                <a:gd name="connsiteY3" fmla="*/ 466749 h 3801683"/>
                <a:gd name="connsiteX4" fmla="*/ 805915 w 3287736"/>
                <a:gd name="connsiteY4" fmla="*/ 1307854 h 3801683"/>
                <a:gd name="connsiteX5" fmla="*/ 0 w 3287736"/>
                <a:gd name="connsiteY5" fmla="*/ 3187689 h 3801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87736" h="3801683">
                  <a:moveTo>
                    <a:pt x="0" y="3187689"/>
                  </a:moveTo>
                  <a:cubicBezTo>
                    <a:pt x="1237498" y="4692963"/>
                    <a:pt x="4019031" y="3192875"/>
                    <a:pt x="3107617" y="1249818"/>
                  </a:cubicBezTo>
                  <a:lnTo>
                    <a:pt x="3107617" y="767929"/>
                  </a:lnTo>
                  <a:cubicBezTo>
                    <a:pt x="2336606" y="-762048"/>
                    <a:pt x="360874" y="466749"/>
                    <a:pt x="360874" y="466749"/>
                  </a:cubicBezTo>
                  <a:cubicBezTo>
                    <a:pt x="360874" y="852268"/>
                    <a:pt x="805915" y="1307854"/>
                    <a:pt x="805915" y="1307854"/>
                  </a:cubicBezTo>
                  <a:lnTo>
                    <a:pt x="0" y="3187689"/>
                  </a:lnTo>
                  <a:close/>
                </a:path>
              </a:pathLst>
            </a:custGeom>
            <a:solidFill>
              <a:srgbClr val="E95552"/>
            </a:solidFill>
            <a:ln w="14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F833E6DB-8C55-4547-BF5F-BE97B8309EE8}"/>
                </a:ext>
              </a:extLst>
            </p:cNvPr>
            <p:cNvSpPr/>
            <p:nvPr/>
          </p:nvSpPr>
          <p:spPr>
            <a:xfrm>
              <a:off x="11925481" y="6601931"/>
              <a:ext cx="633507" cy="633507"/>
            </a:xfrm>
            <a:custGeom>
              <a:avLst/>
              <a:gdLst>
                <a:gd name="connsiteX0" fmla="*/ 373590 w 373589"/>
                <a:gd name="connsiteY0" fmla="*/ 186795 h 373589"/>
                <a:gd name="connsiteX1" fmla="*/ 186795 w 373589"/>
                <a:gd name="connsiteY1" fmla="*/ 373590 h 373589"/>
                <a:gd name="connsiteX2" fmla="*/ 0 w 373589"/>
                <a:gd name="connsiteY2" fmla="*/ 186795 h 373589"/>
                <a:gd name="connsiteX3" fmla="*/ 186795 w 373589"/>
                <a:gd name="connsiteY3" fmla="*/ 0 h 373589"/>
                <a:gd name="connsiteX4" fmla="*/ 373590 w 373589"/>
                <a:gd name="connsiteY4" fmla="*/ 186795 h 373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3589" h="373589">
                  <a:moveTo>
                    <a:pt x="373590" y="186795"/>
                  </a:moveTo>
                  <a:cubicBezTo>
                    <a:pt x="373590" y="289959"/>
                    <a:pt x="289959" y="373590"/>
                    <a:pt x="186795" y="373590"/>
                  </a:cubicBezTo>
                  <a:cubicBezTo>
                    <a:pt x="83631" y="373590"/>
                    <a:pt x="0" y="289959"/>
                    <a:pt x="0" y="186795"/>
                  </a:cubicBezTo>
                  <a:cubicBezTo>
                    <a:pt x="0" y="83631"/>
                    <a:pt x="83631" y="0"/>
                    <a:pt x="186795" y="0"/>
                  </a:cubicBezTo>
                  <a:cubicBezTo>
                    <a:pt x="289959" y="0"/>
                    <a:pt x="373590" y="83631"/>
                    <a:pt x="373590" y="186795"/>
                  </a:cubicBezTo>
                  <a:close/>
                </a:path>
              </a:pathLst>
            </a:custGeom>
            <a:solidFill>
              <a:srgbClr val="202020"/>
            </a:solidFill>
            <a:ln w="14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35DAC677-D2A9-4278-B135-FB242F3E2E75}"/>
                </a:ext>
              </a:extLst>
            </p:cNvPr>
            <p:cNvSpPr/>
            <p:nvPr/>
          </p:nvSpPr>
          <p:spPr>
            <a:xfrm>
              <a:off x="8127533" y="7944774"/>
              <a:ext cx="3914433" cy="3469934"/>
            </a:xfrm>
            <a:custGeom>
              <a:avLst/>
              <a:gdLst>
                <a:gd name="connsiteX0" fmla="*/ 1076277 w 2308402"/>
                <a:gd name="connsiteY0" fmla="*/ 61355 h 2046274"/>
                <a:gd name="connsiteX1" fmla="*/ 643223 w 2308402"/>
                <a:gd name="connsiteY1" fmla="*/ 260994 h 2046274"/>
                <a:gd name="connsiteX2" fmla="*/ 0 w 2308402"/>
                <a:gd name="connsiteY2" fmla="*/ 1761324 h 2046274"/>
                <a:gd name="connsiteX3" fmla="*/ 297023 w 2308402"/>
                <a:gd name="connsiteY3" fmla="*/ 2046274 h 2046274"/>
                <a:gd name="connsiteX4" fmla="*/ 2207333 w 2308402"/>
                <a:gd name="connsiteY4" fmla="*/ 1095441 h 2046274"/>
                <a:gd name="connsiteX5" fmla="*/ 2308403 w 2308402"/>
                <a:gd name="connsiteY5" fmla="*/ 726838 h 2046274"/>
                <a:gd name="connsiteX6" fmla="*/ 1076277 w 2308402"/>
                <a:gd name="connsiteY6" fmla="*/ 61355 h 2046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08402" h="2046274">
                  <a:moveTo>
                    <a:pt x="1076277" y="61355"/>
                  </a:moveTo>
                  <a:cubicBezTo>
                    <a:pt x="927687" y="114704"/>
                    <a:pt x="783284" y="182499"/>
                    <a:pt x="643223" y="260994"/>
                  </a:cubicBezTo>
                  <a:lnTo>
                    <a:pt x="0" y="1761324"/>
                  </a:lnTo>
                  <a:cubicBezTo>
                    <a:pt x="91283" y="1872367"/>
                    <a:pt x="191038" y="1966936"/>
                    <a:pt x="297023" y="2046274"/>
                  </a:cubicBezTo>
                  <a:cubicBezTo>
                    <a:pt x="1065405" y="2001326"/>
                    <a:pt x="1905824" y="1783727"/>
                    <a:pt x="2207333" y="1095441"/>
                  </a:cubicBezTo>
                  <a:cubicBezTo>
                    <a:pt x="2271455" y="987514"/>
                    <a:pt x="2308403" y="861512"/>
                    <a:pt x="2308403" y="726838"/>
                  </a:cubicBezTo>
                  <a:cubicBezTo>
                    <a:pt x="2308417" y="98088"/>
                    <a:pt x="1579540" y="-119339"/>
                    <a:pt x="1076277" y="61355"/>
                  </a:cubicBezTo>
                  <a:close/>
                </a:path>
              </a:pathLst>
            </a:custGeom>
            <a:solidFill>
              <a:srgbClr val="D13834"/>
            </a:solidFill>
            <a:ln w="14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9D6D5974-FD28-4473-A35B-BE1016868B33}"/>
                </a:ext>
              </a:extLst>
            </p:cNvPr>
            <p:cNvSpPr/>
            <p:nvPr/>
          </p:nvSpPr>
          <p:spPr>
            <a:xfrm>
              <a:off x="6211355" y="7445598"/>
              <a:ext cx="5830613" cy="3486279"/>
            </a:xfrm>
            <a:custGeom>
              <a:avLst/>
              <a:gdLst>
                <a:gd name="connsiteX0" fmla="*/ 2206278 w 3438402"/>
                <a:gd name="connsiteY0" fmla="*/ 61362 h 2055913"/>
                <a:gd name="connsiteX1" fmla="*/ 521967 w 3438402"/>
                <a:gd name="connsiteY1" fmla="*/ 1284929 h 2055913"/>
                <a:gd name="connsiteX2" fmla="*/ 13418 w 3438402"/>
                <a:gd name="connsiteY2" fmla="*/ 1875546 h 2055913"/>
                <a:gd name="connsiteX3" fmla="*/ 54737 w 3438402"/>
                <a:gd name="connsiteY3" fmla="*/ 1978387 h 2055913"/>
                <a:gd name="connsiteX4" fmla="*/ 3337334 w 3438402"/>
                <a:gd name="connsiteY4" fmla="*/ 1095491 h 2055913"/>
                <a:gd name="connsiteX5" fmla="*/ 3438403 w 3438402"/>
                <a:gd name="connsiteY5" fmla="*/ 726888 h 2055913"/>
                <a:gd name="connsiteX6" fmla="*/ 2206278 w 3438402"/>
                <a:gd name="connsiteY6" fmla="*/ 61362 h 2055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38402" h="2055913">
                  <a:moveTo>
                    <a:pt x="2206278" y="61362"/>
                  </a:moveTo>
                  <a:cubicBezTo>
                    <a:pt x="1559297" y="293662"/>
                    <a:pt x="990454" y="797368"/>
                    <a:pt x="521967" y="1284929"/>
                  </a:cubicBezTo>
                  <a:cubicBezTo>
                    <a:pt x="341902" y="1472324"/>
                    <a:pt x="171695" y="1669363"/>
                    <a:pt x="13418" y="1875546"/>
                  </a:cubicBezTo>
                  <a:cubicBezTo>
                    <a:pt x="-16443" y="1914451"/>
                    <a:pt x="6245" y="1971072"/>
                    <a:pt x="54737" y="1978387"/>
                  </a:cubicBezTo>
                  <a:cubicBezTo>
                    <a:pt x="568901" y="2056026"/>
                    <a:pt x="2802138" y="2317187"/>
                    <a:pt x="3337334" y="1095491"/>
                  </a:cubicBezTo>
                  <a:cubicBezTo>
                    <a:pt x="3401455" y="987549"/>
                    <a:pt x="3438403" y="861562"/>
                    <a:pt x="3438403" y="726888"/>
                  </a:cubicBezTo>
                  <a:cubicBezTo>
                    <a:pt x="3438417" y="98081"/>
                    <a:pt x="2709541" y="-119346"/>
                    <a:pt x="2206278" y="61362"/>
                  </a:cubicBezTo>
                  <a:close/>
                </a:path>
              </a:pathLst>
            </a:custGeom>
            <a:solidFill>
              <a:srgbClr val="E06E6E"/>
            </a:solidFill>
            <a:ln w="14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33B135CA-DF9A-4B2A-BCDF-785B4FF9EE98}"/>
                </a:ext>
              </a:extLst>
            </p:cNvPr>
            <p:cNvSpPr/>
            <p:nvPr/>
          </p:nvSpPr>
          <p:spPr>
            <a:xfrm>
              <a:off x="13090819" y="6828284"/>
              <a:ext cx="994664" cy="817153"/>
            </a:xfrm>
            <a:custGeom>
              <a:avLst/>
              <a:gdLst>
                <a:gd name="connsiteX0" fmla="*/ 535167 w 586569"/>
                <a:gd name="connsiteY0" fmla="*/ 161120 h 481888"/>
                <a:gd name="connsiteX1" fmla="*/ 180708 w 586569"/>
                <a:gd name="connsiteY1" fmla="*/ 0 h 481888"/>
                <a:gd name="connsiteX2" fmla="*/ 0 w 586569"/>
                <a:gd name="connsiteY2" fmla="*/ 240944 h 481888"/>
                <a:gd name="connsiteX3" fmla="*/ 180708 w 586569"/>
                <a:gd name="connsiteY3" fmla="*/ 481889 h 481888"/>
                <a:gd name="connsiteX4" fmla="*/ 535167 w 586569"/>
                <a:gd name="connsiteY4" fmla="*/ 320769 h 481888"/>
                <a:gd name="connsiteX5" fmla="*/ 535167 w 586569"/>
                <a:gd name="connsiteY5" fmla="*/ 161120 h 481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6569" h="481888">
                  <a:moveTo>
                    <a:pt x="535167" y="161120"/>
                  </a:moveTo>
                  <a:lnTo>
                    <a:pt x="180708" y="0"/>
                  </a:lnTo>
                  <a:cubicBezTo>
                    <a:pt x="180708" y="0"/>
                    <a:pt x="0" y="72280"/>
                    <a:pt x="0" y="240944"/>
                  </a:cubicBezTo>
                  <a:cubicBezTo>
                    <a:pt x="0" y="409608"/>
                    <a:pt x="180708" y="481889"/>
                    <a:pt x="180708" y="481889"/>
                  </a:cubicBezTo>
                  <a:lnTo>
                    <a:pt x="535167" y="320769"/>
                  </a:lnTo>
                  <a:cubicBezTo>
                    <a:pt x="603704" y="289608"/>
                    <a:pt x="603704" y="192281"/>
                    <a:pt x="535167" y="161120"/>
                  </a:cubicBezTo>
                  <a:close/>
                </a:path>
              </a:pathLst>
            </a:custGeom>
            <a:solidFill>
              <a:srgbClr val="F6A725"/>
            </a:solidFill>
            <a:ln w="14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749A34C-36F2-497D-8F6B-59349620A468}"/>
              </a:ext>
            </a:extLst>
          </p:cNvPr>
          <p:cNvGrpSpPr/>
          <p:nvPr/>
        </p:nvGrpSpPr>
        <p:grpSpPr>
          <a:xfrm rot="337586">
            <a:off x="9338191" y="9984481"/>
            <a:ext cx="6858000" cy="4572000"/>
            <a:chOff x="14994193" y="10174502"/>
            <a:chExt cx="6858000" cy="45720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BF326716-45BE-4EEF-901F-EEAE62DE281F}"/>
                </a:ext>
              </a:extLst>
            </p:cNvPr>
            <p:cNvGrpSpPr/>
            <p:nvPr/>
          </p:nvGrpSpPr>
          <p:grpSpPr>
            <a:xfrm>
              <a:off x="14994193" y="10174502"/>
              <a:ext cx="6858000" cy="4572000"/>
              <a:chOff x="10110183" y="10157877"/>
              <a:chExt cx="6858000" cy="4572000"/>
            </a:xfrm>
          </p:grpSpPr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id="{E3D63E48-F042-4885-A206-C8FE2B1DA12A}"/>
                  </a:ext>
                </a:extLst>
              </p:cNvPr>
              <p:cNvSpPr/>
              <p:nvPr/>
            </p:nvSpPr>
            <p:spPr>
              <a:xfrm>
                <a:off x="10110183" y="10157877"/>
                <a:ext cx="6858000" cy="4572000"/>
              </a:xfrm>
              <a:prstGeom prst="roundRect">
                <a:avLst>
                  <a:gd name="adj" fmla="val 10000"/>
                </a:avLst>
              </a:prstGeom>
              <a:solidFill>
                <a:srgbClr val="E9555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: Rounded Corners 44">
                <a:extLst>
                  <a:ext uri="{FF2B5EF4-FFF2-40B4-BE49-F238E27FC236}">
                    <a16:creationId xmlns:a16="http://schemas.microsoft.com/office/drawing/2014/main" id="{CE599B25-6604-4B98-8C22-7FF6669E1DE6}"/>
                  </a:ext>
                </a:extLst>
              </p:cNvPr>
              <p:cNvSpPr/>
              <p:nvPr/>
            </p:nvSpPr>
            <p:spPr>
              <a:xfrm>
                <a:off x="10338783" y="12209788"/>
                <a:ext cx="6400800" cy="2286000"/>
              </a:xfrm>
              <a:prstGeom prst="roundRect">
                <a:avLst>
                  <a:gd name="adj" fmla="val 10000"/>
                </a:avLst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3CF82A2A-1B42-45D8-9B99-707D1EB0FCA0}"/>
                </a:ext>
              </a:extLst>
            </p:cNvPr>
            <p:cNvSpPr txBox="1"/>
            <p:nvPr/>
          </p:nvSpPr>
          <p:spPr>
            <a:xfrm>
              <a:off x="15637332" y="12277761"/>
              <a:ext cx="5571722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0" dirty="0">
                  <a:solidFill>
                    <a:srgbClr val="2D6DAD"/>
                  </a:solidFill>
                  <a:effectLst/>
                  <a:latin typeface="Permanent Marker" panose="02000000000000000000" pitchFamily="2" charset="0"/>
                  <a:ea typeface="Permanent Marker" panose="02000000000000000000" pitchFamily="2" charset="0"/>
                </a:rPr>
                <a:t>TWO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4CE1B90-419A-4F1E-AD79-42D51D3D3756}"/>
                </a:ext>
              </a:extLst>
            </p:cNvPr>
            <p:cNvSpPr txBox="1"/>
            <p:nvPr/>
          </p:nvSpPr>
          <p:spPr>
            <a:xfrm>
              <a:off x="16107099" y="10472171"/>
              <a:ext cx="4632187" cy="174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sz="9000" b="1" dirty="0">
                  <a:solidFill>
                    <a:srgbClr val="FFFFFF"/>
                  </a:solidFill>
                  <a:effectLst/>
                  <a:latin typeface="Source Sans Pro" panose="020B0503030403020204" pitchFamily="34" charset="0"/>
                  <a:ea typeface="Source Sans Pro" panose="020B0503030403020204" pitchFamily="34" charset="0"/>
                </a:rPr>
                <a:t>HELLO</a:t>
              </a:r>
            </a:p>
            <a:p>
              <a:pPr algn="ctr">
                <a:lnSpc>
                  <a:spcPct val="70000"/>
                </a:lnSpc>
              </a:pPr>
              <a:r>
                <a:rPr lang="en-US" sz="6000" b="1" dirty="0">
                  <a:solidFill>
                    <a:srgbClr val="FFFFFF"/>
                  </a:solidFill>
                  <a:effectLst/>
                  <a:latin typeface="Source Sans Pro" panose="020B0503030403020204" pitchFamily="34" charset="0"/>
                  <a:ea typeface="Source Sans Pro" panose="020B0503030403020204" pitchFamily="34" charset="0"/>
                </a:rPr>
                <a:t>MY NAME IS</a:t>
              </a:r>
            </a:p>
          </p:txBody>
        </p:sp>
      </p:grpSp>
      <p:grpSp>
        <p:nvGrpSpPr>
          <p:cNvPr id="1068" name="Group 1067">
            <a:extLst>
              <a:ext uri="{FF2B5EF4-FFF2-40B4-BE49-F238E27FC236}">
                <a16:creationId xmlns:a16="http://schemas.microsoft.com/office/drawing/2014/main" id="{FF291595-211C-4C9A-8664-DC5A5BB9BC04}"/>
              </a:ext>
            </a:extLst>
          </p:cNvPr>
          <p:cNvGrpSpPr/>
          <p:nvPr/>
        </p:nvGrpSpPr>
        <p:grpSpPr>
          <a:xfrm>
            <a:off x="8800871" y="3287228"/>
            <a:ext cx="4343857" cy="2886644"/>
            <a:chOff x="16730434" y="-7094316"/>
            <a:chExt cx="2309935" cy="1535032"/>
          </a:xfrm>
        </p:grpSpPr>
        <p:sp>
          <p:nvSpPr>
            <p:cNvPr id="1064" name="Freeform: Shape 1063">
              <a:extLst>
                <a:ext uri="{FF2B5EF4-FFF2-40B4-BE49-F238E27FC236}">
                  <a16:creationId xmlns:a16="http://schemas.microsoft.com/office/drawing/2014/main" id="{AE18EB6E-7ECC-4873-917D-36751B08EA0E}"/>
                </a:ext>
              </a:extLst>
            </p:cNvPr>
            <p:cNvSpPr/>
            <p:nvPr/>
          </p:nvSpPr>
          <p:spPr>
            <a:xfrm>
              <a:off x="18238894" y="-6164869"/>
              <a:ext cx="600712" cy="605585"/>
            </a:xfrm>
            <a:custGeom>
              <a:avLst/>
              <a:gdLst>
                <a:gd name="connsiteX0" fmla="*/ 306601 w 600712"/>
                <a:gd name="connsiteY0" fmla="*/ 606891 h 605585"/>
                <a:gd name="connsiteX1" fmla="*/ 1357 w 600712"/>
                <a:gd name="connsiteY1" fmla="*/ 298055 h 605585"/>
                <a:gd name="connsiteX2" fmla="*/ 303438 w 600712"/>
                <a:gd name="connsiteY2" fmla="*/ 1765 h 605585"/>
                <a:gd name="connsiteX3" fmla="*/ 602033 w 600712"/>
                <a:gd name="connsiteY3" fmla="*/ 318108 h 605585"/>
                <a:gd name="connsiteX4" fmla="*/ 306601 w 600712"/>
                <a:gd name="connsiteY4" fmla="*/ 606891 h 605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12" h="605585">
                  <a:moveTo>
                    <a:pt x="306601" y="606891"/>
                  </a:moveTo>
                  <a:cubicBezTo>
                    <a:pt x="161513" y="614076"/>
                    <a:pt x="-251" y="475797"/>
                    <a:pt x="1357" y="298055"/>
                  </a:cubicBezTo>
                  <a:cubicBezTo>
                    <a:pt x="2912" y="131841"/>
                    <a:pt x="138296" y="-1184"/>
                    <a:pt x="303438" y="1765"/>
                  </a:cubicBezTo>
                  <a:cubicBezTo>
                    <a:pt x="468580" y="4714"/>
                    <a:pt x="604178" y="147926"/>
                    <a:pt x="602033" y="318108"/>
                  </a:cubicBezTo>
                  <a:cubicBezTo>
                    <a:pt x="599727" y="499978"/>
                    <a:pt x="444344" y="615095"/>
                    <a:pt x="306601" y="606891"/>
                  </a:cubicBezTo>
                  <a:close/>
                </a:path>
              </a:pathLst>
            </a:custGeom>
            <a:solidFill>
              <a:srgbClr val="060505"/>
            </a:solidFill>
            <a:ln w="536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5" name="Freeform: Shape 1064">
              <a:extLst>
                <a:ext uri="{FF2B5EF4-FFF2-40B4-BE49-F238E27FC236}">
                  <a16:creationId xmlns:a16="http://schemas.microsoft.com/office/drawing/2014/main" id="{71CD5071-6E6B-4EF3-B64C-A7C2B759170E}"/>
                </a:ext>
              </a:extLst>
            </p:cNvPr>
            <p:cNvSpPr/>
            <p:nvPr/>
          </p:nvSpPr>
          <p:spPr>
            <a:xfrm>
              <a:off x="17013763" y="-6122447"/>
              <a:ext cx="477344" cy="475234"/>
            </a:xfrm>
            <a:custGeom>
              <a:avLst/>
              <a:gdLst>
                <a:gd name="connsiteX0" fmla="*/ 245612 w 477344"/>
                <a:gd name="connsiteY0" fmla="*/ 476912 h 475234"/>
                <a:gd name="connsiteX1" fmla="*/ 1439 w 477344"/>
                <a:gd name="connsiteY1" fmla="*/ 245338 h 475234"/>
                <a:gd name="connsiteX2" fmla="*/ 234728 w 477344"/>
                <a:gd name="connsiteY2" fmla="*/ 1754 h 475234"/>
                <a:gd name="connsiteX3" fmla="*/ 478687 w 477344"/>
                <a:gd name="connsiteY3" fmla="*/ 234883 h 475234"/>
                <a:gd name="connsiteX4" fmla="*/ 245612 w 477344"/>
                <a:gd name="connsiteY4" fmla="*/ 476912 h 475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7344" h="475234">
                  <a:moveTo>
                    <a:pt x="245612" y="476912"/>
                  </a:moveTo>
                  <a:cubicBezTo>
                    <a:pt x="112427" y="479217"/>
                    <a:pt x="5192" y="377505"/>
                    <a:pt x="1439" y="245338"/>
                  </a:cubicBezTo>
                  <a:cubicBezTo>
                    <a:pt x="-2261" y="115852"/>
                    <a:pt x="104706" y="4060"/>
                    <a:pt x="234728" y="1754"/>
                  </a:cubicBezTo>
                  <a:cubicBezTo>
                    <a:pt x="364750" y="-551"/>
                    <a:pt x="478044" y="104539"/>
                    <a:pt x="478687" y="234883"/>
                  </a:cubicBezTo>
                  <a:cubicBezTo>
                    <a:pt x="479384" y="389569"/>
                    <a:pt x="356171" y="479110"/>
                    <a:pt x="245612" y="476912"/>
                  </a:cubicBezTo>
                  <a:close/>
                </a:path>
              </a:pathLst>
            </a:custGeom>
            <a:solidFill>
              <a:srgbClr val="0E0C0C"/>
            </a:solidFill>
            <a:ln w="536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6" name="Freeform: Shape 1065">
              <a:extLst>
                <a:ext uri="{FF2B5EF4-FFF2-40B4-BE49-F238E27FC236}">
                  <a16:creationId xmlns:a16="http://schemas.microsoft.com/office/drawing/2014/main" id="{4C4FB785-5BDD-4F63-9E82-6940DBF49364}"/>
                </a:ext>
              </a:extLst>
            </p:cNvPr>
            <p:cNvSpPr/>
            <p:nvPr/>
          </p:nvSpPr>
          <p:spPr>
            <a:xfrm>
              <a:off x="18375952" y="-7094316"/>
              <a:ext cx="664417" cy="405749"/>
            </a:xfrm>
            <a:custGeom>
              <a:avLst/>
              <a:gdLst>
                <a:gd name="connsiteX0" fmla="*/ 1346 w 664417"/>
                <a:gd name="connsiteY0" fmla="*/ 150222 h 405749"/>
                <a:gd name="connsiteX1" fmla="*/ 14804 w 664417"/>
                <a:gd name="connsiteY1" fmla="*/ 106631 h 405749"/>
                <a:gd name="connsiteX2" fmla="*/ 621806 w 664417"/>
                <a:gd name="connsiteY2" fmla="*/ 212740 h 405749"/>
                <a:gd name="connsiteX3" fmla="*/ 664056 w 664417"/>
                <a:gd name="connsiteY3" fmla="*/ 333164 h 405749"/>
                <a:gd name="connsiteX4" fmla="*/ 616284 w 664417"/>
                <a:gd name="connsiteY4" fmla="*/ 406030 h 405749"/>
                <a:gd name="connsiteX5" fmla="*/ 547439 w 664417"/>
                <a:gd name="connsiteY5" fmla="*/ 367909 h 405749"/>
                <a:gd name="connsiteX6" fmla="*/ 522024 w 664417"/>
                <a:gd name="connsiteY6" fmla="*/ 298206 h 405749"/>
                <a:gd name="connsiteX7" fmla="*/ 465350 w 664417"/>
                <a:gd name="connsiteY7" fmla="*/ 196333 h 405749"/>
                <a:gd name="connsiteX8" fmla="*/ 299780 w 664417"/>
                <a:gd name="connsiteY8" fmla="*/ 111510 h 405749"/>
                <a:gd name="connsiteX9" fmla="*/ 110672 w 664417"/>
                <a:gd name="connsiteY9" fmla="*/ 138319 h 405749"/>
                <a:gd name="connsiteX10" fmla="*/ 28476 w 664417"/>
                <a:gd name="connsiteY10" fmla="*/ 158961 h 405749"/>
                <a:gd name="connsiteX11" fmla="*/ 1346 w 664417"/>
                <a:gd name="connsiteY11" fmla="*/ 150222 h 405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64417" h="405749">
                  <a:moveTo>
                    <a:pt x="1346" y="150222"/>
                  </a:moveTo>
                  <a:cubicBezTo>
                    <a:pt x="5581" y="135584"/>
                    <a:pt x="5099" y="115692"/>
                    <a:pt x="14804" y="106631"/>
                  </a:cubicBezTo>
                  <a:cubicBezTo>
                    <a:pt x="203430" y="-69717"/>
                    <a:pt x="507387" y="-16689"/>
                    <a:pt x="621806" y="212740"/>
                  </a:cubicBezTo>
                  <a:cubicBezTo>
                    <a:pt x="640063" y="251296"/>
                    <a:pt x="654223" y="291654"/>
                    <a:pt x="664056" y="333164"/>
                  </a:cubicBezTo>
                  <a:cubicBezTo>
                    <a:pt x="672474" y="366032"/>
                    <a:pt x="648668" y="397505"/>
                    <a:pt x="616284" y="406030"/>
                  </a:cubicBezTo>
                  <a:cubicBezTo>
                    <a:pt x="591566" y="412518"/>
                    <a:pt x="560307" y="396540"/>
                    <a:pt x="547439" y="367909"/>
                  </a:cubicBezTo>
                  <a:cubicBezTo>
                    <a:pt x="537359" y="345282"/>
                    <a:pt x="532801" y="320135"/>
                    <a:pt x="522024" y="298206"/>
                  </a:cubicBezTo>
                  <a:cubicBezTo>
                    <a:pt x="505081" y="263194"/>
                    <a:pt x="488942" y="226680"/>
                    <a:pt x="465350" y="196333"/>
                  </a:cubicBezTo>
                  <a:cubicBezTo>
                    <a:pt x="424226" y="143627"/>
                    <a:pt x="368303" y="114781"/>
                    <a:pt x="299780" y="111510"/>
                  </a:cubicBezTo>
                  <a:cubicBezTo>
                    <a:pt x="235632" y="108754"/>
                    <a:pt x="171527" y="117842"/>
                    <a:pt x="110672" y="138319"/>
                  </a:cubicBezTo>
                  <a:cubicBezTo>
                    <a:pt x="83648" y="146624"/>
                    <a:pt x="56218" y="153519"/>
                    <a:pt x="28476" y="158961"/>
                  </a:cubicBezTo>
                  <a:cubicBezTo>
                    <a:pt x="22578" y="159766"/>
                    <a:pt x="15340" y="154726"/>
                    <a:pt x="1346" y="150222"/>
                  </a:cubicBezTo>
                  <a:close/>
                </a:path>
              </a:pathLst>
            </a:custGeom>
            <a:solidFill>
              <a:srgbClr val="151313"/>
            </a:solidFill>
            <a:ln w="536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7" name="Freeform: Shape 1066">
              <a:extLst>
                <a:ext uri="{FF2B5EF4-FFF2-40B4-BE49-F238E27FC236}">
                  <a16:creationId xmlns:a16="http://schemas.microsoft.com/office/drawing/2014/main" id="{DB26F365-B32E-476A-B544-B9A36AB0E54B}"/>
                </a:ext>
              </a:extLst>
            </p:cNvPr>
            <p:cNvSpPr/>
            <p:nvPr/>
          </p:nvSpPr>
          <p:spPr>
            <a:xfrm>
              <a:off x="16730434" y="-6881037"/>
              <a:ext cx="504044" cy="526224"/>
            </a:xfrm>
            <a:custGeom>
              <a:avLst/>
              <a:gdLst>
                <a:gd name="connsiteX0" fmla="*/ 1346 w 504044"/>
                <a:gd name="connsiteY0" fmla="*/ 451884 h 526224"/>
                <a:gd name="connsiteX1" fmla="*/ 147346 w 504044"/>
                <a:gd name="connsiteY1" fmla="*/ 89002 h 526224"/>
                <a:gd name="connsiteX2" fmla="*/ 389321 w 504044"/>
                <a:gd name="connsiteY2" fmla="*/ 7825 h 526224"/>
                <a:gd name="connsiteX3" fmla="*/ 483312 w 504044"/>
                <a:gd name="connsiteY3" fmla="*/ 53722 h 526224"/>
                <a:gd name="connsiteX4" fmla="*/ 500148 w 504044"/>
                <a:gd name="connsiteY4" fmla="*/ 120582 h 526224"/>
                <a:gd name="connsiteX5" fmla="*/ 430177 w 504044"/>
                <a:gd name="connsiteY5" fmla="*/ 156292 h 526224"/>
                <a:gd name="connsiteX6" fmla="*/ 400849 w 504044"/>
                <a:gd name="connsiteY6" fmla="*/ 144121 h 526224"/>
                <a:gd name="connsiteX7" fmla="*/ 210668 w 504044"/>
                <a:gd name="connsiteY7" fmla="*/ 199025 h 526224"/>
                <a:gd name="connsiteX8" fmla="*/ 101235 w 504044"/>
                <a:gd name="connsiteY8" fmla="*/ 405023 h 526224"/>
                <a:gd name="connsiteX9" fmla="*/ 60593 w 504044"/>
                <a:gd name="connsiteY9" fmla="*/ 514778 h 526224"/>
                <a:gd name="connsiteX10" fmla="*/ 35017 w 504044"/>
                <a:gd name="connsiteY10" fmla="*/ 527860 h 526224"/>
                <a:gd name="connsiteX11" fmla="*/ 13999 w 504044"/>
                <a:gd name="connsiteY11" fmla="*/ 508880 h 526224"/>
                <a:gd name="connsiteX12" fmla="*/ 1346 w 504044"/>
                <a:gd name="connsiteY12" fmla="*/ 451884 h 526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4044" h="526224">
                  <a:moveTo>
                    <a:pt x="1346" y="451884"/>
                  </a:moveTo>
                  <a:cubicBezTo>
                    <a:pt x="9710" y="310656"/>
                    <a:pt x="48690" y="187336"/>
                    <a:pt x="147346" y="89002"/>
                  </a:cubicBezTo>
                  <a:cubicBezTo>
                    <a:pt x="214099" y="22409"/>
                    <a:pt x="293989" y="-13407"/>
                    <a:pt x="389321" y="7825"/>
                  </a:cubicBezTo>
                  <a:cubicBezTo>
                    <a:pt x="422510" y="15224"/>
                    <a:pt x="454413" y="34634"/>
                    <a:pt x="483312" y="53722"/>
                  </a:cubicBezTo>
                  <a:cubicBezTo>
                    <a:pt x="506582" y="69163"/>
                    <a:pt x="510121" y="98760"/>
                    <a:pt x="500148" y="120582"/>
                  </a:cubicBezTo>
                  <a:cubicBezTo>
                    <a:pt x="486905" y="148785"/>
                    <a:pt x="460042" y="163101"/>
                    <a:pt x="430177" y="156292"/>
                  </a:cubicBezTo>
                  <a:cubicBezTo>
                    <a:pt x="419990" y="153933"/>
                    <a:pt x="410714" y="147981"/>
                    <a:pt x="400849" y="144121"/>
                  </a:cubicBezTo>
                  <a:cubicBezTo>
                    <a:pt x="323372" y="113612"/>
                    <a:pt x="261926" y="139670"/>
                    <a:pt x="210668" y="199025"/>
                  </a:cubicBezTo>
                  <a:cubicBezTo>
                    <a:pt x="158659" y="259291"/>
                    <a:pt x="125899" y="329958"/>
                    <a:pt x="101235" y="405023"/>
                  </a:cubicBezTo>
                  <a:cubicBezTo>
                    <a:pt x="89064" y="442072"/>
                    <a:pt x="75767" y="478854"/>
                    <a:pt x="60593" y="514778"/>
                  </a:cubicBezTo>
                  <a:cubicBezTo>
                    <a:pt x="57590" y="521909"/>
                    <a:pt x="43274" y="528772"/>
                    <a:pt x="35017" y="527860"/>
                  </a:cubicBezTo>
                  <a:cubicBezTo>
                    <a:pt x="26760" y="526949"/>
                    <a:pt x="16680" y="517137"/>
                    <a:pt x="13999" y="508880"/>
                  </a:cubicBezTo>
                  <a:cubicBezTo>
                    <a:pt x="8654" y="490151"/>
                    <a:pt x="4428" y="471117"/>
                    <a:pt x="1346" y="451884"/>
                  </a:cubicBezTo>
                  <a:close/>
                </a:path>
              </a:pathLst>
            </a:custGeom>
            <a:solidFill>
              <a:srgbClr val="151313"/>
            </a:solidFill>
            <a:ln w="536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1413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2348</TotalTime>
  <Words>7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Permanent Marker</vt:lpstr>
      <vt:lpstr>Source Sans Pro</vt:lpstr>
      <vt:lpstr>Source Sans Pro Black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 Tanaka</dc:creator>
  <cp:lastModifiedBy>Alex Rossell Hayes</cp:lastModifiedBy>
  <cp:revision>65</cp:revision>
  <dcterms:created xsi:type="dcterms:W3CDTF">2018-03-31T22:20:45Z</dcterms:created>
  <dcterms:modified xsi:type="dcterms:W3CDTF">2020-05-12T23:07:38Z</dcterms:modified>
</cp:coreProperties>
</file>