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146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86A51-667B-4BA8-A8FD-E46C8E01F4E9}" type="datetimeFigureOut">
              <a:rPr lang="fr-FR" smtClean="0"/>
              <a:t>14/04/2016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0DA0-4A75-401C-9039-4D39554528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66113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86A51-667B-4BA8-A8FD-E46C8E01F4E9}" type="datetimeFigureOut">
              <a:rPr lang="fr-FR" smtClean="0"/>
              <a:t>14/04/2016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0DA0-4A75-401C-9039-4D39554528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22534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86A51-667B-4BA8-A8FD-E46C8E01F4E9}" type="datetimeFigureOut">
              <a:rPr lang="fr-FR" smtClean="0"/>
              <a:t>14/04/2016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0DA0-4A75-401C-9039-4D39554528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88016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86A51-667B-4BA8-A8FD-E46C8E01F4E9}" type="datetimeFigureOut">
              <a:rPr lang="fr-FR" smtClean="0"/>
              <a:t>14/04/2016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0DA0-4A75-401C-9039-4D39554528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83477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86A51-667B-4BA8-A8FD-E46C8E01F4E9}" type="datetimeFigureOut">
              <a:rPr lang="fr-FR" smtClean="0"/>
              <a:t>14/04/2016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0DA0-4A75-401C-9039-4D39554528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58192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86A51-667B-4BA8-A8FD-E46C8E01F4E9}" type="datetimeFigureOut">
              <a:rPr lang="fr-FR" smtClean="0"/>
              <a:t>14/04/2016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0DA0-4A75-401C-9039-4D39554528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08310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86A51-667B-4BA8-A8FD-E46C8E01F4E9}" type="datetimeFigureOut">
              <a:rPr lang="fr-FR" smtClean="0"/>
              <a:t>14/04/2016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0DA0-4A75-401C-9039-4D39554528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72637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86A51-667B-4BA8-A8FD-E46C8E01F4E9}" type="datetimeFigureOut">
              <a:rPr lang="fr-FR" smtClean="0"/>
              <a:t>14/04/2016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0DA0-4A75-401C-9039-4D39554528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02871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86A51-667B-4BA8-A8FD-E46C8E01F4E9}" type="datetimeFigureOut">
              <a:rPr lang="fr-FR" smtClean="0"/>
              <a:t>14/04/2016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0DA0-4A75-401C-9039-4D39554528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179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86A51-667B-4BA8-A8FD-E46C8E01F4E9}" type="datetimeFigureOut">
              <a:rPr lang="fr-FR" smtClean="0"/>
              <a:t>14/04/2016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0DA0-4A75-401C-9039-4D39554528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8424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86A51-667B-4BA8-A8FD-E46C8E01F4E9}" type="datetimeFigureOut">
              <a:rPr lang="fr-FR" smtClean="0"/>
              <a:t>14/04/2016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0DA0-4A75-401C-9039-4D39554528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0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386A51-667B-4BA8-A8FD-E46C8E01F4E9}" type="datetimeFigureOut">
              <a:rPr lang="fr-FR" smtClean="0"/>
              <a:t>14/04/2016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DB0DA0-4A75-401C-9039-4D39554528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7674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267745" y="476673"/>
            <a:ext cx="5112568" cy="1944216"/>
          </a:xfrm>
          <a:prstGeom prst="rect">
            <a:avLst/>
          </a:prstGeom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400"/>
          </a:p>
        </p:txBody>
      </p:sp>
      <p:pic>
        <p:nvPicPr>
          <p:cNvPr id="1030" name="Picture 6" descr="C:\Users\tache\Desktop\CEA_logo_blanc-sur-fond-noir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5" y="404664"/>
            <a:ext cx="1360834" cy="1233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2948162" y="528062"/>
            <a:ext cx="4680521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 err="1">
                <a:solidFill>
                  <a:schemeClr val="bg1"/>
                </a:solidFill>
              </a:rPr>
              <a:t>GuiSAXS</a:t>
            </a:r>
            <a:r>
              <a:rPr lang="fr-FR" sz="2000" b="1" dirty="0">
                <a:solidFill>
                  <a:schemeClr val="bg1"/>
                </a:solidFill>
              </a:rPr>
              <a:t> </a:t>
            </a:r>
          </a:p>
          <a:p>
            <a:pPr algn="ctr"/>
            <a:r>
              <a:rPr lang="fr-FR" sz="1200" dirty="0" err="1">
                <a:solidFill>
                  <a:schemeClr val="bg1"/>
                </a:solidFill>
              </a:rPr>
              <a:t>Graphic</a:t>
            </a:r>
            <a:r>
              <a:rPr lang="fr-FR" sz="1200" dirty="0">
                <a:solidFill>
                  <a:schemeClr val="bg1"/>
                </a:solidFill>
              </a:rPr>
              <a:t> User Interface for </a:t>
            </a:r>
            <a:r>
              <a:rPr lang="fr-FR" sz="1200" dirty="0" err="1">
                <a:solidFill>
                  <a:schemeClr val="bg1"/>
                </a:solidFill>
              </a:rPr>
              <a:t>pySAXS</a:t>
            </a:r>
            <a:endParaRPr lang="fr-FR" sz="1200" dirty="0">
              <a:solidFill>
                <a:schemeClr val="bg1"/>
              </a:solidFill>
            </a:endParaRPr>
          </a:p>
          <a:p>
            <a:pPr algn="ctr"/>
            <a:endParaRPr lang="fr-FR" sz="1200" dirty="0">
              <a:solidFill>
                <a:schemeClr val="bg1"/>
              </a:solidFill>
            </a:endParaRPr>
          </a:p>
          <a:p>
            <a:pPr algn="ctr"/>
            <a:r>
              <a:rPr lang="en-US" sz="1200" u="sng" dirty="0" err="1" smtClean="0">
                <a:solidFill>
                  <a:schemeClr val="bg1"/>
                </a:solidFill>
              </a:rPr>
              <a:t>PySAXS</a:t>
            </a:r>
            <a:r>
              <a:rPr lang="en-US" sz="1200" u="sng" dirty="0" smtClean="0">
                <a:solidFill>
                  <a:schemeClr val="bg1"/>
                </a:solidFill>
              </a:rPr>
              <a:t> </a:t>
            </a:r>
          </a:p>
          <a:p>
            <a:pPr algn="ctr"/>
            <a:r>
              <a:rPr lang="en-US" sz="1200" u="sng" dirty="0" smtClean="0">
                <a:solidFill>
                  <a:schemeClr val="bg1"/>
                </a:solidFill>
              </a:rPr>
              <a:t>Python </a:t>
            </a:r>
            <a:r>
              <a:rPr lang="en-US" sz="1200" u="sng" dirty="0">
                <a:solidFill>
                  <a:schemeClr val="bg1"/>
                </a:solidFill>
              </a:rPr>
              <a:t>package for </a:t>
            </a:r>
            <a:r>
              <a:rPr lang="en-US" sz="1200" u="sng" dirty="0" smtClean="0">
                <a:solidFill>
                  <a:schemeClr val="bg1"/>
                </a:solidFill>
              </a:rPr>
              <a:t> Small </a:t>
            </a:r>
            <a:r>
              <a:rPr lang="en-US" sz="1200" u="sng" dirty="0">
                <a:solidFill>
                  <a:schemeClr val="bg1"/>
                </a:solidFill>
              </a:rPr>
              <a:t>Angle </a:t>
            </a:r>
            <a:r>
              <a:rPr lang="en-US" sz="1200" u="sng" dirty="0" smtClean="0">
                <a:solidFill>
                  <a:schemeClr val="bg1"/>
                </a:solidFill>
              </a:rPr>
              <a:t>X-rays Scattering</a:t>
            </a:r>
            <a:endParaRPr lang="en-US" sz="1200" u="sng" dirty="0">
              <a:solidFill>
                <a:schemeClr val="bg1"/>
              </a:solidFill>
            </a:endParaRPr>
          </a:p>
          <a:p>
            <a:pPr algn="ctr"/>
            <a:endParaRPr lang="en-US" sz="1200" u="sng" dirty="0">
              <a:solidFill>
                <a:schemeClr val="bg1"/>
              </a:solidFill>
            </a:endParaRP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 LIONS  -  </a:t>
            </a:r>
            <a:r>
              <a:rPr lang="en-US" sz="1400" dirty="0" smtClean="0">
                <a:solidFill>
                  <a:schemeClr val="bg1"/>
                </a:solidFill>
              </a:rPr>
              <a:t>2016</a:t>
            </a:r>
            <a:endParaRPr lang="en-US" sz="1400" dirty="0">
              <a:solidFill>
                <a:schemeClr val="bg1"/>
              </a:solidFill>
            </a:endParaRPr>
          </a:p>
          <a:p>
            <a:pPr algn="ctr"/>
            <a:r>
              <a:rPr lang="en-US" sz="1050" i="1" dirty="0">
                <a:solidFill>
                  <a:schemeClr val="bg1"/>
                </a:solidFill>
              </a:rPr>
              <a:t>under CECILL </a:t>
            </a:r>
            <a:r>
              <a:rPr lang="en-US" sz="1200" i="1" dirty="0">
                <a:solidFill>
                  <a:schemeClr val="bg1"/>
                </a:solidFill>
              </a:rPr>
              <a:t>License</a:t>
            </a:r>
            <a:r>
              <a:rPr lang="en-US" sz="1050" i="1" dirty="0">
                <a:solidFill>
                  <a:schemeClr val="bg1"/>
                </a:solidFill>
              </a:rPr>
              <a:t> (consult LICENSE.txt)</a:t>
            </a:r>
            <a:endParaRPr lang="fr-FR" sz="1100" i="1" dirty="0">
              <a:solidFill>
                <a:schemeClr val="bg1"/>
              </a:solidFill>
            </a:endParaRPr>
          </a:p>
          <a:p>
            <a:endParaRPr lang="fr-FR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667583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8756</TotalTime>
  <Words>25</Words>
  <Application>Microsoft Office PowerPoint</Application>
  <PresentationFormat>Affichage à l'écran (4:3)</PresentationFormat>
  <Paragraphs>8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4" baseType="lpstr">
      <vt:lpstr>Arial</vt:lpstr>
      <vt:lpstr>Calibri</vt:lpstr>
      <vt:lpstr>Thème Office</vt:lpstr>
      <vt:lpstr>Présentation PowerPoint</vt:lpstr>
    </vt:vector>
  </TitlesOfParts>
  <Company>CEA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TACHE Olivier</dc:creator>
  <cp:lastModifiedBy>TACHE Olivier</cp:lastModifiedBy>
  <cp:revision>13</cp:revision>
  <dcterms:created xsi:type="dcterms:W3CDTF">2013-02-13T10:25:10Z</dcterms:created>
  <dcterms:modified xsi:type="dcterms:W3CDTF">2016-04-14T09:35:44Z</dcterms:modified>
</cp:coreProperties>
</file>